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2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</p:sldIdLst>
  <p:sldSz cx="9144000" cy="5143500" type="screen16x9"/>
  <p:notesSz cx="6858000" cy="9144000"/>
  <p:embeddedFontLst>
    <p:embeddedFont>
      <p:font typeface="Arial Black" panose="020B0A04020102020204" pitchFamily="34" charset="0"/>
      <p:regular r:id="rId14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Verdana" panose="020B060403050404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CB00C2-FFFC-4802-AF15-1742E7831D6D}" v="74" dt="2020-05-22T01:47:32.2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63"/>
    <p:restoredTop sz="94623"/>
  </p:normalViewPr>
  <p:slideViewPr>
    <p:cSldViewPr snapToGrid="0" snapToObjects="1">
      <p:cViewPr varScale="1">
        <p:scale>
          <a:sx n="107" d="100"/>
          <a:sy n="107" d="100"/>
        </p:scale>
        <p:origin x="48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ee Shaik" userId="c40ef76d8adbd9c1" providerId="LiveId" clId="{C5CB00C2-FFFC-4802-AF15-1742E7831D6D}"/>
    <pc:docChg chg="undo custSel addSld delSld modSld">
      <pc:chgData name="Rafee Shaik" userId="c40ef76d8adbd9c1" providerId="LiveId" clId="{C5CB00C2-FFFC-4802-AF15-1742E7831D6D}" dt="2020-05-22T16:46:50.983" v="3148" actId="1076"/>
      <pc:docMkLst>
        <pc:docMk/>
      </pc:docMkLst>
      <pc:sldChg chg="addSp delSp modSp mod">
        <pc:chgData name="Rafee Shaik" userId="c40ef76d8adbd9c1" providerId="LiveId" clId="{C5CB00C2-FFFC-4802-AF15-1742E7831D6D}" dt="2020-05-22T01:16:17.022" v="3083" actId="1076"/>
        <pc:sldMkLst>
          <pc:docMk/>
          <pc:sldMk cId="0" sldId="256"/>
        </pc:sldMkLst>
        <pc:spChg chg="add mod">
          <ac:chgData name="Rafee Shaik" userId="c40ef76d8adbd9c1" providerId="LiveId" clId="{C5CB00C2-FFFC-4802-AF15-1742E7831D6D}" dt="2020-05-21T23:45:47.449" v="327" actId="1076"/>
          <ac:spMkLst>
            <pc:docMk/>
            <pc:sldMk cId="0" sldId="256"/>
            <ac:spMk id="3" creationId="{CB7FCA22-B17C-4851-AD70-1454ADD5C000}"/>
          </ac:spMkLst>
        </pc:spChg>
        <pc:spChg chg="add del mod">
          <ac:chgData name="Rafee Shaik" userId="c40ef76d8adbd9c1" providerId="LiveId" clId="{C5CB00C2-FFFC-4802-AF15-1742E7831D6D}" dt="2020-05-21T23:41:53.787" v="100" actId="478"/>
          <ac:spMkLst>
            <pc:docMk/>
            <pc:sldMk cId="0" sldId="256"/>
            <ac:spMk id="4" creationId="{AC26C20E-EA80-41B3-A925-5BB0D0E966D1}"/>
          </ac:spMkLst>
        </pc:spChg>
        <pc:spChg chg="add del mod">
          <ac:chgData name="Rafee Shaik" userId="c40ef76d8adbd9c1" providerId="LiveId" clId="{C5CB00C2-FFFC-4802-AF15-1742E7831D6D}" dt="2020-05-21T23:42:07.998" v="103" actId="478"/>
          <ac:spMkLst>
            <pc:docMk/>
            <pc:sldMk cId="0" sldId="256"/>
            <ac:spMk id="5" creationId="{0DD2CB46-5D8F-4595-A566-3306E6EC9A55}"/>
          </ac:spMkLst>
        </pc:spChg>
        <pc:spChg chg="add mod">
          <ac:chgData name="Rafee Shaik" userId="c40ef76d8adbd9c1" providerId="LiveId" clId="{C5CB00C2-FFFC-4802-AF15-1742E7831D6D}" dt="2020-05-22T01:16:17.022" v="3083" actId="1076"/>
          <ac:spMkLst>
            <pc:docMk/>
            <pc:sldMk cId="0" sldId="256"/>
            <ac:spMk id="6" creationId="{652F792F-3A91-4BE6-B538-2FF4C2E1E088}"/>
          </ac:spMkLst>
        </pc:spChg>
        <pc:spChg chg="mod">
          <ac:chgData name="Rafee Shaik" userId="c40ef76d8adbd9c1" providerId="LiveId" clId="{C5CB00C2-FFFC-4802-AF15-1742E7831D6D}" dt="2020-05-22T01:13:40.664" v="3077" actId="255"/>
          <ac:spMkLst>
            <pc:docMk/>
            <pc:sldMk cId="0" sldId="256"/>
            <ac:spMk id="34" creationId="{00000000-0000-0000-0000-000000000000}"/>
          </ac:spMkLst>
        </pc:spChg>
      </pc:sldChg>
      <pc:sldChg chg="modSp mod">
        <pc:chgData name="Rafee Shaik" userId="c40ef76d8adbd9c1" providerId="LiveId" clId="{C5CB00C2-FFFC-4802-AF15-1742E7831D6D}" dt="2020-05-22T01:14:24.369" v="3078" actId="20577"/>
        <pc:sldMkLst>
          <pc:docMk/>
          <pc:sldMk cId="0" sldId="257"/>
        </pc:sldMkLst>
        <pc:spChg chg="mod">
          <ac:chgData name="Rafee Shaik" userId="c40ef76d8adbd9c1" providerId="LiveId" clId="{C5CB00C2-FFFC-4802-AF15-1742E7831D6D}" dt="2020-05-21T23:47:56.358" v="366" actId="20577"/>
          <ac:spMkLst>
            <pc:docMk/>
            <pc:sldMk cId="0" sldId="257"/>
            <ac:spMk id="39" creationId="{00000000-0000-0000-0000-000000000000}"/>
          </ac:spMkLst>
        </pc:spChg>
        <pc:spChg chg="mod">
          <ac:chgData name="Rafee Shaik" userId="c40ef76d8adbd9c1" providerId="LiveId" clId="{C5CB00C2-FFFC-4802-AF15-1742E7831D6D}" dt="2020-05-22T01:14:24.369" v="3078" actId="20577"/>
          <ac:spMkLst>
            <pc:docMk/>
            <pc:sldMk cId="0" sldId="257"/>
            <ac:spMk id="40" creationId="{00000000-0000-0000-0000-000000000000}"/>
          </ac:spMkLst>
        </pc:spChg>
      </pc:sldChg>
      <pc:sldChg chg="del">
        <pc:chgData name="Rafee Shaik" userId="c40ef76d8adbd9c1" providerId="LiveId" clId="{C5CB00C2-FFFC-4802-AF15-1742E7831D6D}" dt="2020-05-21T23:40:22.786" v="0" actId="47"/>
        <pc:sldMkLst>
          <pc:docMk/>
          <pc:sldMk cId="0" sldId="258"/>
        </pc:sldMkLst>
      </pc:sldChg>
      <pc:sldChg chg="addSp delSp modSp new mod">
        <pc:chgData name="Rafee Shaik" userId="c40ef76d8adbd9c1" providerId="LiveId" clId="{C5CB00C2-FFFC-4802-AF15-1742E7831D6D}" dt="2020-05-22T01:14:49.204" v="3080" actId="113"/>
        <pc:sldMkLst>
          <pc:docMk/>
          <pc:sldMk cId="1986560014" sldId="258"/>
        </pc:sldMkLst>
        <pc:spChg chg="mod">
          <ac:chgData name="Rafee Shaik" userId="c40ef76d8adbd9c1" providerId="LiveId" clId="{C5CB00C2-FFFC-4802-AF15-1742E7831D6D}" dt="2020-05-22T01:14:49.204" v="3080" actId="113"/>
          <ac:spMkLst>
            <pc:docMk/>
            <pc:sldMk cId="1986560014" sldId="258"/>
            <ac:spMk id="2" creationId="{C370FF00-D9D9-4591-A2F1-3665E4D5DBDF}"/>
          </ac:spMkLst>
        </pc:spChg>
        <pc:spChg chg="del">
          <ac:chgData name="Rafee Shaik" userId="c40ef76d8adbd9c1" providerId="LiveId" clId="{C5CB00C2-FFFC-4802-AF15-1742E7831D6D}" dt="2020-05-21T23:51:54.702" v="368" actId="478"/>
          <ac:spMkLst>
            <pc:docMk/>
            <pc:sldMk cId="1986560014" sldId="258"/>
            <ac:spMk id="3" creationId="{29A24FA5-992E-42B9-A9F5-A8AF389750FC}"/>
          </ac:spMkLst>
        </pc:spChg>
        <pc:spChg chg="add mod">
          <ac:chgData name="Rafee Shaik" userId="c40ef76d8adbd9c1" providerId="LiveId" clId="{C5CB00C2-FFFC-4802-AF15-1742E7831D6D}" dt="2020-05-21T23:54:25.203" v="383" actId="1076"/>
          <ac:spMkLst>
            <pc:docMk/>
            <pc:sldMk cId="1986560014" sldId="258"/>
            <ac:spMk id="6" creationId="{13BFCEE2-EBF8-4DE5-A5E0-808E56A8AB74}"/>
          </ac:spMkLst>
        </pc:spChg>
        <pc:spChg chg="add del mod">
          <ac:chgData name="Rafee Shaik" userId="c40ef76d8adbd9c1" providerId="LiveId" clId="{C5CB00C2-FFFC-4802-AF15-1742E7831D6D}" dt="2020-05-21T23:54:34.732" v="385"/>
          <ac:spMkLst>
            <pc:docMk/>
            <pc:sldMk cId="1986560014" sldId="258"/>
            <ac:spMk id="7" creationId="{ECB5D1CB-0B7C-442C-BAC3-8E2A5918055E}"/>
          </ac:spMkLst>
        </pc:spChg>
        <pc:picChg chg="add mod">
          <ac:chgData name="Rafee Shaik" userId="c40ef76d8adbd9c1" providerId="LiveId" clId="{C5CB00C2-FFFC-4802-AF15-1742E7831D6D}" dt="2020-05-21T23:52:03.335" v="373" actId="1076"/>
          <ac:picMkLst>
            <pc:docMk/>
            <pc:sldMk cId="1986560014" sldId="258"/>
            <ac:picMk id="5" creationId="{A6269223-4221-4EB2-A7B6-7E56EF554B0A}"/>
          </ac:picMkLst>
        </pc:picChg>
      </pc:sldChg>
      <pc:sldChg chg="del">
        <pc:chgData name="Rafee Shaik" userId="c40ef76d8adbd9c1" providerId="LiveId" clId="{C5CB00C2-FFFC-4802-AF15-1742E7831D6D}" dt="2020-05-21T23:40:22.786" v="0" actId="47"/>
        <pc:sldMkLst>
          <pc:docMk/>
          <pc:sldMk cId="0" sldId="259"/>
        </pc:sldMkLst>
      </pc:sldChg>
      <pc:sldChg chg="addSp delSp modSp new mod">
        <pc:chgData name="Rafee Shaik" userId="c40ef76d8adbd9c1" providerId="LiveId" clId="{C5CB00C2-FFFC-4802-AF15-1742E7831D6D}" dt="2020-05-22T00:02:51.894" v="399" actId="1076"/>
        <pc:sldMkLst>
          <pc:docMk/>
          <pc:sldMk cId="3888942814" sldId="259"/>
        </pc:sldMkLst>
        <pc:spChg chg="mod">
          <ac:chgData name="Rafee Shaik" userId="c40ef76d8adbd9c1" providerId="LiveId" clId="{C5CB00C2-FFFC-4802-AF15-1742E7831D6D}" dt="2020-05-22T00:02:51.894" v="399" actId="1076"/>
          <ac:spMkLst>
            <pc:docMk/>
            <pc:sldMk cId="3888942814" sldId="259"/>
            <ac:spMk id="2" creationId="{1F9B22F6-8BFA-45C4-AB29-EF182B07AF99}"/>
          </ac:spMkLst>
        </pc:spChg>
        <pc:spChg chg="del">
          <ac:chgData name="Rafee Shaik" userId="c40ef76d8adbd9c1" providerId="LiveId" clId="{C5CB00C2-FFFC-4802-AF15-1742E7831D6D}" dt="2020-05-21T23:58:39.692" v="387" actId="478"/>
          <ac:spMkLst>
            <pc:docMk/>
            <pc:sldMk cId="3888942814" sldId="259"/>
            <ac:spMk id="3" creationId="{820EC4CA-15A5-401F-BC7E-6773D2602518}"/>
          </ac:spMkLst>
        </pc:spChg>
        <pc:picChg chg="add del mod">
          <ac:chgData name="Rafee Shaik" userId="c40ef76d8adbd9c1" providerId="LiveId" clId="{C5CB00C2-FFFC-4802-AF15-1742E7831D6D}" dt="2020-05-22T00:01:14.385" v="392" actId="478"/>
          <ac:picMkLst>
            <pc:docMk/>
            <pc:sldMk cId="3888942814" sldId="259"/>
            <ac:picMk id="4" creationId="{796D1F5B-A1AD-4740-8BFC-601FF94141E3}"/>
          </ac:picMkLst>
        </pc:picChg>
        <pc:picChg chg="add mod">
          <ac:chgData name="Rafee Shaik" userId="c40ef76d8adbd9c1" providerId="LiveId" clId="{C5CB00C2-FFFC-4802-AF15-1742E7831D6D}" dt="2020-05-22T00:01:24.781" v="396" actId="14100"/>
          <ac:picMkLst>
            <pc:docMk/>
            <pc:sldMk cId="3888942814" sldId="259"/>
            <ac:picMk id="5" creationId="{ABE794D7-F538-456F-B32C-B6B962CA9455}"/>
          </ac:picMkLst>
        </pc:picChg>
      </pc:sldChg>
      <pc:sldChg chg="del">
        <pc:chgData name="Rafee Shaik" userId="c40ef76d8adbd9c1" providerId="LiveId" clId="{C5CB00C2-FFFC-4802-AF15-1742E7831D6D}" dt="2020-05-21T23:40:22.786" v="0" actId="47"/>
        <pc:sldMkLst>
          <pc:docMk/>
          <pc:sldMk cId="0" sldId="260"/>
        </pc:sldMkLst>
      </pc:sldChg>
      <pc:sldChg chg="addSp delSp modSp new mod">
        <pc:chgData name="Rafee Shaik" userId="c40ef76d8adbd9c1" providerId="LiveId" clId="{C5CB00C2-FFFC-4802-AF15-1742E7831D6D}" dt="2020-05-22T00:11:14.349" v="777" actId="207"/>
        <pc:sldMkLst>
          <pc:docMk/>
          <pc:sldMk cId="3890074341" sldId="260"/>
        </pc:sldMkLst>
        <pc:spChg chg="mod">
          <ac:chgData name="Rafee Shaik" userId="c40ef76d8adbd9c1" providerId="LiveId" clId="{C5CB00C2-FFFC-4802-AF15-1742E7831D6D}" dt="2020-05-22T00:06:07.880" v="410" actId="1076"/>
          <ac:spMkLst>
            <pc:docMk/>
            <pc:sldMk cId="3890074341" sldId="260"/>
            <ac:spMk id="2" creationId="{CBD979A3-4F23-4F22-A724-49CAB492A3DA}"/>
          </ac:spMkLst>
        </pc:spChg>
        <pc:spChg chg="del">
          <ac:chgData name="Rafee Shaik" userId="c40ef76d8adbd9c1" providerId="LiveId" clId="{C5CB00C2-FFFC-4802-AF15-1742E7831D6D}" dt="2020-05-22T00:05:01.843" v="401" actId="478"/>
          <ac:spMkLst>
            <pc:docMk/>
            <pc:sldMk cId="3890074341" sldId="260"/>
            <ac:spMk id="3" creationId="{9F1C32BA-97F1-4AD0-B22C-F0AAB7FC6619}"/>
          </ac:spMkLst>
        </pc:spChg>
        <pc:spChg chg="add mod">
          <ac:chgData name="Rafee Shaik" userId="c40ef76d8adbd9c1" providerId="LiveId" clId="{C5CB00C2-FFFC-4802-AF15-1742E7831D6D}" dt="2020-05-22T00:11:14.349" v="777" actId="207"/>
          <ac:spMkLst>
            <pc:docMk/>
            <pc:sldMk cId="3890074341" sldId="260"/>
            <ac:spMk id="5" creationId="{26E0989C-EE09-4873-8288-BB4A14A008CB}"/>
          </ac:spMkLst>
        </pc:spChg>
        <pc:picChg chg="add mod">
          <ac:chgData name="Rafee Shaik" userId="c40ef76d8adbd9c1" providerId="LiveId" clId="{C5CB00C2-FFFC-4802-AF15-1742E7831D6D}" dt="2020-05-22T00:06:03.338" v="409" actId="14100"/>
          <ac:picMkLst>
            <pc:docMk/>
            <pc:sldMk cId="3890074341" sldId="260"/>
            <ac:picMk id="4" creationId="{61CEAFC1-CA3E-42FD-AA94-2A4BB546BEBF}"/>
          </ac:picMkLst>
        </pc:picChg>
      </pc:sldChg>
      <pc:sldChg chg="del">
        <pc:chgData name="Rafee Shaik" userId="c40ef76d8adbd9c1" providerId="LiveId" clId="{C5CB00C2-FFFC-4802-AF15-1742E7831D6D}" dt="2020-05-21T23:40:22.786" v="0" actId="47"/>
        <pc:sldMkLst>
          <pc:docMk/>
          <pc:sldMk cId="0" sldId="261"/>
        </pc:sldMkLst>
      </pc:sldChg>
      <pc:sldChg chg="addSp delSp modSp new del mod">
        <pc:chgData name="Rafee Shaik" userId="c40ef76d8adbd9c1" providerId="LiveId" clId="{C5CB00C2-FFFC-4802-AF15-1742E7831D6D}" dt="2020-05-22T00:31:14.556" v="1509" actId="47"/>
        <pc:sldMkLst>
          <pc:docMk/>
          <pc:sldMk cId="4294054921" sldId="261"/>
        </pc:sldMkLst>
        <pc:spChg chg="mod">
          <ac:chgData name="Rafee Shaik" userId="c40ef76d8adbd9c1" providerId="LiveId" clId="{C5CB00C2-FFFC-4802-AF15-1742E7831D6D}" dt="2020-05-22T00:17:28.316" v="991" actId="1076"/>
          <ac:spMkLst>
            <pc:docMk/>
            <pc:sldMk cId="4294054921" sldId="261"/>
            <ac:spMk id="2" creationId="{3883F4CD-38AF-4A3D-AB19-1F32FD4161EC}"/>
          </ac:spMkLst>
        </pc:spChg>
        <pc:spChg chg="del">
          <ac:chgData name="Rafee Shaik" userId="c40ef76d8adbd9c1" providerId="LiveId" clId="{C5CB00C2-FFFC-4802-AF15-1742E7831D6D}" dt="2020-05-22T00:14:22.224" v="778" actId="478"/>
          <ac:spMkLst>
            <pc:docMk/>
            <pc:sldMk cId="4294054921" sldId="261"/>
            <ac:spMk id="3" creationId="{5840F40B-1C0C-4520-9E7C-0DCBC9860CD6}"/>
          </ac:spMkLst>
        </pc:spChg>
        <pc:picChg chg="add mod">
          <ac:chgData name="Rafee Shaik" userId="c40ef76d8adbd9c1" providerId="LiveId" clId="{C5CB00C2-FFFC-4802-AF15-1742E7831D6D}" dt="2020-05-22T00:25:16.712" v="997" actId="14100"/>
          <ac:picMkLst>
            <pc:docMk/>
            <pc:sldMk cId="4294054921" sldId="261"/>
            <ac:picMk id="4" creationId="{25EFDF66-FE57-4E93-8B82-D2F54B7EFC65}"/>
          </ac:picMkLst>
        </pc:picChg>
      </pc:sldChg>
      <pc:sldChg chg="del">
        <pc:chgData name="Rafee Shaik" userId="c40ef76d8adbd9c1" providerId="LiveId" clId="{C5CB00C2-FFFC-4802-AF15-1742E7831D6D}" dt="2020-05-21T23:40:22.786" v="0" actId="47"/>
        <pc:sldMkLst>
          <pc:docMk/>
          <pc:sldMk cId="0" sldId="262"/>
        </pc:sldMkLst>
      </pc:sldChg>
      <pc:sldChg chg="addSp delSp modSp new mod">
        <pc:chgData name="Rafee Shaik" userId="c40ef76d8adbd9c1" providerId="LiveId" clId="{C5CB00C2-FFFC-4802-AF15-1742E7831D6D}" dt="2020-05-22T16:46:50.983" v="3148" actId="1076"/>
        <pc:sldMkLst>
          <pc:docMk/>
          <pc:sldMk cId="1914219280" sldId="262"/>
        </pc:sldMkLst>
        <pc:spChg chg="mod">
          <ac:chgData name="Rafee Shaik" userId="c40ef76d8adbd9c1" providerId="LiveId" clId="{C5CB00C2-FFFC-4802-AF15-1742E7831D6D}" dt="2020-05-22T01:16:03.046" v="3082" actId="255"/>
          <ac:spMkLst>
            <pc:docMk/>
            <pc:sldMk cId="1914219280" sldId="262"/>
            <ac:spMk id="2" creationId="{C314A87D-F540-46D3-9849-9F80A6924333}"/>
          </ac:spMkLst>
        </pc:spChg>
        <pc:spChg chg="del">
          <ac:chgData name="Rafee Shaik" userId="c40ef76d8adbd9c1" providerId="LiveId" clId="{C5CB00C2-FFFC-4802-AF15-1742E7831D6D}" dt="2020-05-22T00:25:07.052" v="995" actId="478"/>
          <ac:spMkLst>
            <pc:docMk/>
            <pc:sldMk cId="1914219280" sldId="262"/>
            <ac:spMk id="3" creationId="{01DBE6B0-BE26-4BA5-A16D-E0ACADD4108C}"/>
          </ac:spMkLst>
        </pc:spChg>
        <pc:spChg chg="add mod">
          <ac:chgData name="Rafee Shaik" userId="c40ef76d8adbd9c1" providerId="LiveId" clId="{C5CB00C2-FFFC-4802-AF15-1742E7831D6D}" dt="2020-05-22T16:46:50.983" v="3148" actId="1076"/>
          <ac:spMkLst>
            <pc:docMk/>
            <pc:sldMk cId="1914219280" sldId="262"/>
            <ac:spMk id="6" creationId="{B8D12C28-4903-4C55-A88A-27524D3EC0B9}"/>
          </ac:spMkLst>
        </pc:spChg>
        <pc:spChg chg="add mod">
          <ac:chgData name="Rafee Shaik" userId="c40ef76d8adbd9c1" providerId="LiveId" clId="{C5CB00C2-FFFC-4802-AF15-1742E7831D6D}" dt="2020-05-22T01:47:24.690" v="3134" actId="20577"/>
          <ac:spMkLst>
            <pc:docMk/>
            <pc:sldMk cId="1914219280" sldId="262"/>
            <ac:spMk id="9" creationId="{48FB32B6-DEE5-490E-BC2A-797A73B445CF}"/>
          </ac:spMkLst>
        </pc:spChg>
        <pc:spChg chg="add mod">
          <ac:chgData name="Rafee Shaik" userId="c40ef76d8adbd9c1" providerId="LiveId" clId="{C5CB00C2-FFFC-4802-AF15-1742E7831D6D}" dt="2020-05-22T01:47:40.825" v="3143" actId="20577"/>
          <ac:spMkLst>
            <pc:docMk/>
            <pc:sldMk cId="1914219280" sldId="262"/>
            <ac:spMk id="10" creationId="{D2C474E6-5624-48CE-82CB-3216BC8C11BF}"/>
          </ac:spMkLst>
        </pc:spChg>
        <pc:picChg chg="add mod">
          <ac:chgData name="Rafee Shaik" userId="c40ef76d8adbd9c1" providerId="LiveId" clId="{C5CB00C2-FFFC-4802-AF15-1742E7831D6D}" dt="2020-05-22T01:44:46.819" v="3086" actId="1076"/>
          <ac:picMkLst>
            <pc:docMk/>
            <pc:sldMk cId="1914219280" sldId="262"/>
            <ac:picMk id="4" creationId="{396C17D6-3609-4578-8A5A-B7CFA0A9E637}"/>
          </ac:picMkLst>
        </pc:picChg>
        <pc:picChg chg="add mod">
          <ac:chgData name="Rafee Shaik" userId="c40ef76d8adbd9c1" providerId="LiveId" clId="{C5CB00C2-FFFC-4802-AF15-1742E7831D6D}" dt="2020-05-22T01:44:43.205" v="3085" actId="1076"/>
          <ac:picMkLst>
            <pc:docMk/>
            <pc:sldMk cId="1914219280" sldId="262"/>
            <ac:picMk id="5" creationId="{BFD7369F-0C6C-43B4-8CF5-AF34466EB348}"/>
          </ac:picMkLst>
        </pc:picChg>
        <pc:cxnChg chg="add mod">
          <ac:chgData name="Rafee Shaik" userId="c40ef76d8adbd9c1" providerId="LiveId" clId="{C5CB00C2-FFFC-4802-AF15-1742E7831D6D}" dt="2020-05-22T01:45:29.401" v="3101" actId="14100"/>
          <ac:cxnSpMkLst>
            <pc:docMk/>
            <pc:sldMk cId="1914219280" sldId="262"/>
            <ac:cxnSpMk id="8" creationId="{EBE8EDFD-E290-40F2-9828-C0A30B5498A6}"/>
          </ac:cxnSpMkLst>
        </pc:cxnChg>
      </pc:sldChg>
      <pc:sldChg chg="del">
        <pc:chgData name="Rafee Shaik" userId="c40ef76d8adbd9c1" providerId="LiveId" clId="{C5CB00C2-FFFC-4802-AF15-1742E7831D6D}" dt="2020-05-21T23:40:22.786" v="0" actId="47"/>
        <pc:sldMkLst>
          <pc:docMk/>
          <pc:sldMk cId="0" sldId="263"/>
        </pc:sldMkLst>
      </pc:sldChg>
      <pc:sldChg chg="addSp delSp modSp new mod">
        <pc:chgData name="Rafee Shaik" userId="c40ef76d8adbd9c1" providerId="LiveId" clId="{C5CB00C2-FFFC-4802-AF15-1742E7831D6D}" dt="2020-05-22T16:46:17.871" v="3147" actId="1076"/>
        <pc:sldMkLst>
          <pc:docMk/>
          <pc:sldMk cId="14898794" sldId="263"/>
        </pc:sldMkLst>
        <pc:spChg chg="mod">
          <ac:chgData name="Rafee Shaik" userId="c40ef76d8adbd9c1" providerId="LiveId" clId="{C5CB00C2-FFFC-4802-AF15-1742E7831D6D}" dt="2020-05-22T00:35:53.670" v="1727" actId="113"/>
          <ac:spMkLst>
            <pc:docMk/>
            <pc:sldMk cId="14898794" sldId="263"/>
            <ac:spMk id="2" creationId="{459DED4B-822D-4D34-927A-2A36B957377C}"/>
          </ac:spMkLst>
        </pc:spChg>
        <pc:spChg chg="del">
          <ac:chgData name="Rafee Shaik" userId="c40ef76d8adbd9c1" providerId="LiveId" clId="{C5CB00C2-FFFC-4802-AF15-1742E7831D6D}" dt="2020-05-22T00:34:13.909" v="1542" actId="478"/>
          <ac:spMkLst>
            <pc:docMk/>
            <pc:sldMk cId="14898794" sldId="263"/>
            <ac:spMk id="3" creationId="{2D9140BE-8CD4-4128-8B1E-3D5A631BF7A8}"/>
          </ac:spMkLst>
        </pc:spChg>
        <pc:spChg chg="add mod">
          <ac:chgData name="Rafee Shaik" userId="c40ef76d8adbd9c1" providerId="LiveId" clId="{C5CB00C2-FFFC-4802-AF15-1742E7831D6D}" dt="2020-05-22T16:46:17.871" v="3147" actId="1076"/>
          <ac:spMkLst>
            <pc:docMk/>
            <pc:sldMk cId="14898794" sldId="263"/>
            <ac:spMk id="5" creationId="{1E072DFA-4395-4F34-A0F4-C9571C89505B}"/>
          </ac:spMkLst>
        </pc:spChg>
        <pc:picChg chg="add mod">
          <ac:chgData name="Rafee Shaik" userId="c40ef76d8adbd9c1" providerId="LiveId" clId="{C5CB00C2-FFFC-4802-AF15-1742E7831D6D}" dt="2020-05-22T16:46:13.063" v="3146" actId="1076"/>
          <ac:picMkLst>
            <pc:docMk/>
            <pc:sldMk cId="14898794" sldId="263"/>
            <ac:picMk id="4" creationId="{46838E82-DED5-4761-9C18-8B365AB512B2}"/>
          </ac:picMkLst>
        </pc:picChg>
      </pc:sldChg>
      <pc:sldChg chg="del">
        <pc:chgData name="Rafee Shaik" userId="c40ef76d8adbd9c1" providerId="LiveId" clId="{C5CB00C2-FFFC-4802-AF15-1742E7831D6D}" dt="2020-05-21T23:40:22.786" v="0" actId="47"/>
        <pc:sldMkLst>
          <pc:docMk/>
          <pc:sldMk cId="0" sldId="264"/>
        </pc:sldMkLst>
      </pc:sldChg>
      <pc:sldChg chg="addSp delSp modSp new mod">
        <pc:chgData name="Rafee Shaik" userId="c40ef76d8adbd9c1" providerId="LiveId" clId="{C5CB00C2-FFFC-4802-AF15-1742E7831D6D}" dt="2020-05-22T02:29:22.924" v="3144" actId="1076"/>
        <pc:sldMkLst>
          <pc:docMk/>
          <pc:sldMk cId="371254271" sldId="264"/>
        </pc:sldMkLst>
        <pc:spChg chg="mod">
          <ac:chgData name="Rafee Shaik" userId="c40ef76d8adbd9c1" providerId="LiveId" clId="{C5CB00C2-FFFC-4802-AF15-1742E7831D6D}" dt="2020-05-22T00:44:04.750" v="2226" actId="14100"/>
          <ac:spMkLst>
            <pc:docMk/>
            <pc:sldMk cId="371254271" sldId="264"/>
            <ac:spMk id="2" creationId="{DA2A2E91-C6D9-4D49-8BE1-22E5268504CF}"/>
          </ac:spMkLst>
        </pc:spChg>
        <pc:spChg chg="del">
          <ac:chgData name="Rafee Shaik" userId="c40ef76d8adbd9c1" providerId="LiveId" clId="{C5CB00C2-FFFC-4802-AF15-1742E7831D6D}" dt="2020-05-22T00:43:46.746" v="2221" actId="478"/>
          <ac:spMkLst>
            <pc:docMk/>
            <pc:sldMk cId="371254271" sldId="264"/>
            <ac:spMk id="3" creationId="{CD0657D1-B37D-45B7-BA7E-BB7E94B07BE2}"/>
          </ac:spMkLst>
        </pc:spChg>
        <pc:picChg chg="add mod">
          <ac:chgData name="Rafee Shaik" userId="c40ef76d8adbd9c1" providerId="LiveId" clId="{C5CB00C2-FFFC-4802-AF15-1742E7831D6D}" dt="2020-05-22T02:29:22.924" v="3144" actId="1076"/>
          <ac:picMkLst>
            <pc:docMk/>
            <pc:sldMk cId="371254271" sldId="264"/>
            <ac:picMk id="4" creationId="{18E19FA6-5C85-4405-9AAF-35E9CF4C7727}"/>
          </ac:picMkLst>
        </pc:picChg>
      </pc:sldChg>
      <pc:sldChg chg="del">
        <pc:chgData name="Rafee Shaik" userId="c40ef76d8adbd9c1" providerId="LiveId" clId="{C5CB00C2-FFFC-4802-AF15-1742E7831D6D}" dt="2020-05-21T23:40:22.786" v="0" actId="47"/>
        <pc:sldMkLst>
          <pc:docMk/>
          <pc:sldMk cId="0" sldId="265"/>
        </pc:sldMkLst>
      </pc:sldChg>
      <pc:sldChg chg="addSp delSp modSp new mod">
        <pc:chgData name="Rafee Shaik" userId="c40ef76d8adbd9c1" providerId="LiveId" clId="{C5CB00C2-FFFC-4802-AF15-1742E7831D6D}" dt="2020-05-22T00:51:17.612" v="2268" actId="1076"/>
        <pc:sldMkLst>
          <pc:docMk/>
          <pc:sldMk cId="3010330681" sldId="265"/>
        </pc:sldMkLst>
        <pc:spChg chg="mod">
          <ac:chgData name="Rafee Shaik" userId="c40ef76d8adbd9c1" providerId="LiveId" clId="{C5CB00C2-FFFC-4802-AF15-1742E7831D6D}" dt="2020-05-22T00:46:37.519" v="2234" actId="1076"/>
          <ac:spMkLst>
            <pc:docMk/>
            <pc:sldMk cId="3010330681" sldId="265"/>
            <ac:spMk id="2" creationId="{5DA00515-7C81-4656-ABCC-14335D35B288}"/>
          </ac:spMkLst>
        </pc:spChg>
        <pc:spChg chg="del">
          <ac:chgData name="Rafee Shaik" userId="c40ef76d8adbd9c1" providerId="LiveId" clId="{C5CB00C2-FFFC-4802-AF15-1742E7831D6D}" dt="2020-05-22T00:45:49.227" v="2228" actId="478"/>
          <ac:spMkLst>
            <pc:docMk/>
            <pc:sldMk cId="3010330681" sldId="265"/>
            <ac:spMk id="3" creationId="{DACFD143-92B1-422C-AD74-8553515642B3}"/>
          </ac:spMkLst>
        </pc:spChg>
        <pc:spChg chg="add mod">
          <ac:chgData name="Rafee Shaik" userId="c40ef76d8adbd9c1" providerId="LiveId" clId="{C5CB00C2-FFFC-4802-AF15-1742E7831D6D}" dt="2020-05-22T00:51:17.612" v="2268" actId="1076"/>
          <ac:spMkLst>
            <pc:docMk/>
            <pc:sldMk cId="3010330681" sldId="265"/>
            <ac:spMk id="5" creationId="{FA2BD87C-4962-4B84-85A8-ECD18E93385C}"/>
          </ac:spMkLst>
        </pc:spChg>
        <pc:picChg chg="add mod">
          <ac:chgData name="Rafee Shaik" userId="c40ef76d8adbd9c1" providerId="LiveId" clId="{C5CB00C2-FFFC-4802-AF15-1742E7831D6D}" dt="2020-05-22T00:46:04.885" v="2231" actId="1076"/>
          <ac:picMkLst>
            <pc:docMk/>
            <pc:sldMk cId="3010330681" sldId="265"/>
            <ac:picMk id="4" creationId="{C90BA300-364F-4F7E-9FE1-6AF25C9ECB03}"/>
          </ac:picMkLst>
        </pc:picChg>
      </pc:sldChg>
      <pc:sldChg chg="del">
        <pc:chgData name="Rafee Shaik" userId="c40ef76d8adbd9c1" providerId="LiveId" clId="{C5CB00C2-FFFC-4802-AF15-1742E7831D6D}" dt="2020-05-21T23:40:22.786" v="0" actId="47"/>
        <pc:sldMkLst>
          <pc:docMk/>
          <pc:sldMk cId="0" sldId="266"/>
        </pc:sldMkLst>
      </pc:sldChg>
      <pc:sldChg chg="addSp delSp modSp new mod">
        <pc:chgData name="Rafee Shaik" userId="c40ef76d8adbd9c1" providerId="LiveId" clId="{C5CB00C2-FFFC-4802-AF15-1742E7831D6D}" dt="2020-05-22T01:07:00.003" v="3007" actId="313"/>
        <pc:sldMkLst>
          <pc:docMk/>
          <pc:sldMk cId="3956255052" sldId="266"/>
        </pc:sldMkLst>
        <pc:spChg chg="mod">
          <ac:chgData name="Rafee Shaik" userId="c40ef76d8adbd9c1" providerId="LiveId" clId="{C5CB00C2-FFFC-4802-AF15-1742E7831D6D}" dt="2020-05-22T01:00:10.776" v="2883" actId="255"/>
          <ac:spMkLst>
            <pc:docMk/>
            <pc:sldMk cId="3956255052" sldId="266"/>
            <ac:spMk id="2" creationId="{02FB23A3-8BD8-43FF-9914-E1F32BF71A5C}"/>
          </ac:spMkLst>
        </pc:spChg>
        <pc:spChg chg="del">
          <ac:chgData name="Rafee Shaik" userId="c40ef76d8adbd9c1" providerId="LiveId" clId="{C5CB00C2-FFFC-4802-AF15-1742E7831D6D}" dt="2020-05-22T00:52:45.215" v="2390" actId="478"/>
          <ac:spMkLst>
            <pc:docMk/>
            <pc:sldMk cId="3956255052" sldId="266"/>
            <ac:spMk id="3" creationId="{ECED1C31-65E0-4DCA-9185-33A66AD36215}"/>
          </ac:spMkLst>
        </pc:spChg>
        <pc:spChg chg="add mod">
          <ac:chgData name="Rafee Shaik" userId="c40ef76d8adbd9c1" providerId="LiveId" clId="{C5CB00C2-FFFC-4802-AF15-1742E7831D6D}" dt="2020-05-22T01:07:00.003" v="3007" actId="313"/>
          <ac:spMkLst>
            <pc:docMk/>
            <pc:sldMk cId="3956255052" sldId="266"/>
            <ac:spMk id="4" creationId="{3BFD380E-42F5-4B8E-9C81-8532E0C1276F}"/>
          </ac:spMkLst>
        </pc:spChg>
        <pc:spChg chg="add mod">
          <ac:chgData name="Rafee Shaik" userId="c40ef76d8adbd9c1" providerId="LiveId" clId="{C5CB00C2-FFFC-4802-AF15-1742E7831D6D}" dt="2020-05-22T00:55:09.298" v="2570" actId="1076"/>
          <ac:spMkLst>
            <pc:docMk/>
            <pc:sldMk cId="3956255052" sldId="266"/>
            <ac:spMk id="5" creationId="{FE6039DB-8FF9-4A7D-A37E-E08FB972919A}"/>
          </ac:spMkLst>
        </pc:spChg>
        <pc:spChg chg="add del mod">
          <ac:chgData name="Rafee Shaik" userId="c40ef76d8adbd9c1" providerId="LiveId" clId="{C5CB00C2-FFFC-4802-AF15-1742E7831D6D}" dt="2020-05-22T01:02:24.395" v="2900" actId="478"/>
          <ac:spMkLst>
            <pc:docMk/>
            <pc:sldMk cId="3956255052" sldId="266"/>
            <ac:spMk id="6" creationId="{917BEF14-835F-42FE-AB77-2595A07B279E}"/>
          </ac:spMkLst>
        </pc:spChg>
        <pc:spChg chg="add del mod">
          <ac:chgData name="Rafee Shaik" userId="c40ef76d8adbd9c1" providerId="LiveId" clId="{C5CB00C2-FFFC-4802-AF15-1742E7831D6D}" dt="2020-05-22T01:02:09.249" v="2897" actId="478"/>
          <ac:spMkLst>
            <pc:docMk/>
            <pc:sldMk cId="3956255052" sldId="266"/>
            <ac:spMk id="7" creationId="{D3EB3D2B-D8CF-4CBA-9C6D-F4C62F014640}"/>
          </ac:spMkLst>
        </pc:spChg>
        <pc:spChg chg="add del mod">
          <ac:chgData name="Rafee Shaik" userId="c40ef76d8adbd9c1" providerId="LiveId" clId="{C5CB00C2-FFFC-4802-AF15-1742E7831D6D}" dt="2020-05-22T01:03:20.851" v="2912"/>
          <ac:spMkLst>
            <pc:docMk/>
            <pc:sldMk cId="3956255052" sldId="266"/>
            <ac:spMk id="8" creationId="{7F444C0B-D828-4940-95A2-A3FA78150A38}"/>
          </ac:spMkLst>
        </pc:spChg>
      </pc:sldChg>
      <pc:sldChg chg="del">
        <pc:chgData name="Rafee Shaik" userId="c40ef76d8adbd9c1" providerId="LiveId" clId="{C5CB00C2-FFFC-4802-AF15-1742E7831D6D}" dt="2020-05-21T23:40:22.786" v="0" actId="47"/>
        <pc:sldMkLst>
          <pc:docMk/>
          <pc:sldMk cId="0" sldId="267"/>
        </pc:sldMkLst>
      </pc:sldChg>
      <pc:sldChg chg="addSp delSp modSp new mod">
        <pc:chgData name="Rafee Shaik" userId="c40ef76d8adbd9c1" providerId="LiveId" clId="{C5CB00C2-FFFC-4802-AF15-1742E7831D6D}" dt="2020-05-22T01:12:08.007" v="3076" actId="113"/>
        <pc:sldMkLst>
          <pc:docMk/>
          <pc:sldMk cId="1215151554" sldId="267"/>
        </pc:sldMkLst>
        <pc:spChg chg="mod">
          <ac:chgData name="Rafee Shaik" userId="c40ef76d8adbd9c1" providerId="LiveId" clId="{C5CB00C2-FFFC-4802-AF15-1742E7831D6D}" dt="2020-05-22T01:04:30.055" v="2951" actId="113"/>
          <ac:spMkLst>
            <pc:docMk/>
            <pc:sldMk cId="1215151554" sldId="267"/>
            <ac:spMk id="2" creationId="{1FA16870-0156-43BC-AC91-6AE763144F4B}"/>
          </ac:spMkLst>
        </pc:spChg>
        <pc:spChg chg="mod">
          <ac:chgData name="Rafee Shaik" userId="c40ef76d8adbd9c1" providerId="LiveId" clId="{C5CB00C2-FFFC-4802-AF15-1742E7831D6D}" dt="2020-05-22T01:12:08.007" v="3076" actId="113"/>
          <ac:spMkLst>
            <pc:docMk/>
            <pc:sldMk cId="1215151554" sldId="267"/>
            <ac:spMk id="3" creationId="{D3771298-30D3-470D-9239-9EB2BD1A9C03}"/>
          </ac:spMkLst>
        </pc:spChg>
        <pc:spChg chg="add del">
          <ac:chgData name="Rafee Shaik" userId="c40ef76d8adbd9c1" providerId="LiveId" clId="{C5CB00C2-FFFC-4802-AF15-1742E7831D6D}" dt="2020-05-22T01:07:31.253" v="3011"/>
          <ac:spMkLst>
            <pc:docMk/>
            <pc:sldMk cId="1215151554" sldId="267"/>
            <ac:spMk id="4" creationId="{4A5757CF-9984-4BC1-B896-2732454A3031}"/>
          </ac:spMkLst>
        </pc:spChg>
        <pc:spChg chg="add del mod">
          <ac:chgData name="Rafee Shaik" userId="c40ef76d8adbd9c1" providerId="LiveId" clId="{C5CB00C2-FFFC-4802-AF15-1742E7831D6D}" dt="2020-05-22T01:07:46.120" v="3015" actId="478"/>
          <ac:spMkLst>
            <pc:docMk/>
            <pc:sldMk cId="1215151554" sldId="267"/>
            <ac:spMk id="5" creationId="{E6B54B40-CBF4-431B-B001-5A9315B6E3E5}"/>
          </ac:spMkLst>
        </pc:spChg>
        <pc:picChg chg="add mod">
          <ac:chgData name="Rafee Shaik" userId="c40ef76d8adbd9c1" providerId="LiveId" clId="{C5CB00C2-FFFC-4802-AF15-1742E7831D6D}" dt="2020-05-22T01:10:14.860" v="3072" actId="1076"/>
          <ac:picMkLst>
            <pc:docMk/>
            <pc:sldMk cId="1215151554" sldId="267"/>
            <ac:picMk id="6" creationId="{AEAE2F19-F80C-4311-8248-8F4A3E69572A}"/>
          </ac:picMkLst>
        </pc:picChg>
      </pc:sldChg>
      <pc:sldChg chg="del">
        <pc:chgData name="Rafee Shaik" userId="c40ef76d8adbd9c1" providerId="LiveId" clId="{C5CB00C2-FFFC-4802-AF15-1742E7831D6D}" dt="2020-05-21T23:40:22.786" v="0" actId="47"/>
        <pc:sldMkLst>
          <pc:docMk/>
          <pc:sldMk cId="0" sldId="268"/>
        </pc:sldMkLst>
      </pc:sldChg>
      <pc:sldChg chg="del">
        <pc:chgData name="Rafee Shaik" userId="c40ef76d8adbd9c1" providerId="LiveId" clId="{C5CB00C2-FFFC-4802-AF15-1742E7831D6D}" dt="2020-05-21T23:40:22.786" v="0" actId="47"/>
        <pc:sldMkLst>
          <pc:docMk/>
          <pc:sldMk cId="0" sldId="269"/>
        </pc:sldMkLst>
      </pc:sldChg>
      <pc:sldChg chg="del">
        <pc:chgData name="Rafee Shaik" userId="c40ef76d8adbd9c1" providerId="LiveId" clId="{C5CB00C2-FFFC-4802-AF15-1742E7831D6D}" dt="2020-05-21T23:40:22.786" v="0" actId="47"/>
        <pc:sldMkLst>
          <pc:docMk/>
          <pc:sldMk cId="0" sldId="270"/>
        </pc:sldMkLst>
      </pc:sldChg>
      <pc:sldChg chg="del">
        <pc:chgData name="Rafee Shaik" userId="c40ef76d8adbd9c1" providerId="LiveId" clId="{C5CB00C2-FFFC-4802-AF15-1742E7831D6D}" dt="2020-05-21T23:40:22.786" v="0" actId="47"/>
        <pc:sldMkLst>
          <pc:docMk/>
          <pc:sldMk cId="0" sldId="271"/>
        </pc:sldMkLst>
      </pc:sldChg>
      <pc:sldChg chg="del">
        <pc:chgData name="Rafee Shaik" userId="c40ef76d8adbd9c1" providerId="LiveId" clId="{C5CB00C2-FFFC-4802-AF15-1742E7831D6D}" dt="2020-05-21T23:40:22.786" v="0" actId="47"/>
        <pc:sldMkLst>
          <pc:docMk/>
          <pc:sldMk cId="0" sldId="272"/>
        </pc:sldMkLst>
      </pc:sldChg>
      <pc:sldChg chg="del">
        <pc:chgData name="Rafee Shaik" userId="c40ef76d8adbd9c1" providerId="LiveId" clId="{C5CB00C2-FFFC-4802-AF15-1742E7831D6D}" dt="2020-05-21T23:40:22.786" v="0" actId="47"/>
        <pc:sldMkLst>
          <pc:docMk/>
          <pc:sldMk cId="0" sldId="273"/>
        </pc:sldMkLst>
      </pc:sldChg>
      <pc:sldChg chg="del">
        <pc:chgData name="Rafee Shaik" userId="c40ef76d8adbd9c1" providerId="LiveId" clId="{C5CB00C2-FFFC-4802-AF15-1742E7831D6D}" dt="2020-05-21T23:40:22.786" v="0" actId="47"/>
        <pc:sldMkLst>
          <pc:docMk/>
          <pc:sldMk cId="0" sldId="274"/>
        </pc:sldMkLst>
      </pc:sldChg>
      <pc:sldChg chg="del">
        <pc:chgData name="Rafee Shaik" userId="c40ef76d8adbd9c1" providerId="LiveId" clId="{C5CB00C2-FFFC-4802-AF15-1742E7831D6D}" dt="2020-05-21T23:40:22.786" v="0" actId="47"/>
        <pc:sldMkLst>
          <pc:docMk/>
          <pc:sldMk cId="0" sldId="275"/>
        </pc:sldMkLst>
      </pc:sldChg>
      <pc:sldChg chg="del">
        <pc:chgData name="Rafee Shaik" userId="c40ef76d8adbd9c1" providerId="LiveId" clId="{C5CB00C2-FFFC-4802-AF15-1742E7831D6D}" dt="2020-05-21T23:40:22.786" v="0" actId="47"/>
        <pc:sldMkLst>
          <pc:docMk/>
          <pc:sldMk cId="0" sldId="276"/>
        </pc:sldMkLst>
      </pc:sldChg>
      <pc:sldChg chg="del">
        <pc:chgData name="Rafee Shaik" userId="c40ef76d8adbd9c1" providerId="LiveId" clId="{C5CB00C2-FFFC-4802-AF15-1742E7831D6D}" dt="2020-05-21T23:40:22.786" v="0" actId="47"/>
        <pc:sldMkLst>
          <pc:docMk/>
          <pc:sldMk cId="0" sldId="277"/>
        </pc:sldMkLst>
      </pc:sldChg>
      <pc:sldChg chg="del">
        <pc:chgData name="Rafee Shaik" userId="c40ef76d8adbd9c1" providerId="LiveId" clId="{C5CB00C2-FFFC-4802-AF15-1742E7831D6D}" dt="2020-05-21T23:40:22.786" v="0" actId="47"/>
        <pc:sldMkLst>
          <pc:docMk/>
          <pc:sldMk cId="0" sldId="278"/>
        </pc:sldMkLst>
      </pc:sldChg>
      <pc:sldChg chg="del">
        <pc:chgData name="Rafee Shaik" userId="c40ef76d8adbd9c1" providerId="LiveId" clId="{C5CB00C2-FFFC-4802-AF15-1742E7831D6D}" dt="2020-05-21T23:40:22.786" v="0" actId="47"/>
        <pc:sldMkLst>
          <pc:docMk/>
          <pc:sldMk cId="0" sldId="279"/>
        </pc:sldMkLst>
      </pc:sldChg>
      <pc:sldChg chg="del">
        <pc:chgData name="Rafee Shaik" userId="c40ef76d8adbd9c1" providerId="LiveId" clId="{C5CB00C2-FFFC-4802-AF15-1742E7831D6D}" dt="2020-05-21T23:40:22.786" v="0" actId="47"/>
        <pc:sldMkLst>
          <pc:docMk/>
          <pc:sldMk cId="0" sldId="280"/>
        </pc:sldMkLst>
      </pc:sldChg>
      <pc:sldChg chg="del">
        <pc:chgData name="Rafee Shaik" userId="c40ef76d8adbd9c1" providerId="LiveId" clId="{C5CB00C2-FFFC-4802-AF15-1742E7831D6D}" dt="2020-05-21T23:40:22.786" v="0" actId="47"/>
        <pc:sldMkLst>
          <pc:docMk/>
          <pc:sldMk cId="0" sldId="281"/>
        </pc:sldMkLst>
      </pc:sldChg>
      <pc:sldChg chg="del">
        <pc:chgData name="Rafee Shaik" userId="c40ef76d8adbd9c1" providerId="LiveId" clId="{C5CB00C2-FFFC-4802-AF15-1742E7831D6D}" dt="2020-05-21T23:40:22.786" v="0" actId="47"/>
        <pc:sldMkLst>
          <pc:docMk/>
          <pc:sldMk cId="0" sldId="282"/>
        </pc:sldMkLst>
      </pc:sldChg>
      <pc:sldChg chg="del">
        <pc:chgData name="Rafee Shaik" userId="c40ef76d8adbd9c1" providerId="LiveId" clId="{C5CB00C2-FFFC-4802-AF15-1742E7831D6D}" dt="2020-05-21T23:40:22.786" v="0" actId="47"/>
        <pc:sldMkLst>
          <pc:docMk/>
          <pc:sldMk cId="0" sldId="283"/>
        </pc:sldMkLst>
      </pc:sldChg>
      <pc:sldChg chg="del">
        <pc:chgData name="Rafee Shaik" userId="c40ef76d8adbd9c1" providerId="LiveId" clId="{C5CB00C2-FFFC-4802-AF15-1742E7831D6D}" dt="2020-05-21T23:40:22.786" v="0" actId="47"/>
        <pc:sldMkLst>
          <pc:docMk/>
          <pc:sldMk cId="0" sldId="284"/>
        </pc:sldMkLst>
      </pc:sldChg>
      <pc:sldChg chg="del">
        <pc:chgData name="Rafee Shaik" userId="c40ef76d8adbd9c1" providerId="LiveId" clId="{C5CB00C2-FFFC-4802-AF15-1742E7831D6D}" dt="2020-05-21T23:40:22.786" v="0" actId="47"/>
        <pc:sldMkLst>
          <pc:docMk/>
          <pc:sldMk cId="0" sldId="285"/>
        </pc:sldMkLst>
      </pc:sldChg>
      <pc:sldChg chg="del">
        <pc:chgData name="Rafee Shaik" userId="c40ef76d8adbd9c1" providerId="LiveId" clId="{C5CB00C2-FFFC-4802-AF15-1742E7831D6D}" dt="2020-05-21T23:40:22.786" v="0" actId="47"/>
        <pc:sldMkLst>
          <pc:docMk/>
          <pc:sldMk cId="0" sldId="286"/>
        </pc:sldMkLst>
      </pc:sldChg>
      <pc:sldChg chg="del">
        <pc:chgData name="Rafee Shaik" userId="c40ef76d8adbd9c1" providerId="LiveId" clId="{C5CB00C2-FFFC-4802-AF15-1742E7831D6D}" dt="2020-05-21T23:40:22.786" v="0" actId="47"/>
        <pc:sldMkLst>
          <pc:docMk/>
          <pc:sldMk cId="0" sldId="287"/>
        </pc:sldMkLst>
      </pc:sldChg>
      <pc:sldChg chg="del">
        <pc:chgData name="Rafee Shaik" userId="c40ef76d8adbd9c1" providerId="LiveId" clId="{C5CB00C2-FFFC-4802-AF15-1742E7831D6D}" dt="2020-05-21T23:40:22.786" v="0" actId="47"/>
        <pc:sldMkLst>
          <pc:docMk/>
          <pc:sldMk cId="0" sldId="288"/>
        </pc:sldMkLst>
      </pc:sldChg>
      <pc:sldChg chg="del">
        <pc:chgData name="Rafee Shaik" userId="c40ef76d8adbd9c1" providerId="LiveId" clId="{C5CB00C2-FFFC-4802-AF15-1742E7831D6D}" dt="2020-05-21T23:40:22.786" v="0" actId="47"/>
        <pc:sldMkLst>
          <pc:docMk/>
          <pc:sldMk cId="0" sldId="289"/>
        </pc:sldMkLst>
      </pc:sldChg>
      <pc:sldChg chg="del">
        <pc:chgData name="Rafee Shaik" userId="c40ef76d8adbd9c1" providerId="LiveId" clId="{C5CB00C2-FFFC-4802-AF15-1742E7831D6D}" dt="2020-05-21T23:40:22.786" v="0" actId="47"/>
        <pc:sldMkLst>
          <pc:docMk/>
          <pc:sldMk cId="0" sldId="290"/>
        </pc:sldMkLst>
      </pc:sldChg>
      <pc:sldChg chg="del">
        <pc:chgData name="Rafee Shaik" userId="c40ef76d8adbd9c1" providerId="LiveId" clId="{C5CB00C2-FFFC-4802-AF15-1742E7831D6D}" dt="2020-05-21T23:40:22.786" v="0" actId="47"/>
        <pc:sldMkLst>
          <pc:docMk/>
          <pc:sldMk cId="0" sldId="291"/>
        </pc:sldMkLst>
      </pc:sldChg>
      <pc:sldChg chg="del">
        <pc:chgData name="Rafee Shaik" userId="c40ef76d8adbd9c1" providerId="LiveId" clId="{C5CB00C2-FFFC-4802-AF15-1742E7831D6D}" dt="2020-05-21T23:40:22.786" v="0" actId="47"/>
        <pc:sldMkLst>
          <pc:docMk/>
          <pc:sldMk cId="0" sldId="292"/>
        </pc:sldMkLst>
      </pc:sldChg>
      <pc:sldChg chg="del">
        <pc:chgData name="Rafee Shaik" userId="c40ef76d8adbd9c1" providerId="LiveId" clId="{C5CB00C2-FFFC-4802-AF15-1742E7831D6D}" dt="2020-05-21T23:40:22.786" v="0" actId="47"/>
        <pc:sldMkLst>
          <pc:docMk/>
          <pc:sldMk cId="0" sldId="293"/>
        </pc:sldMkLst>
      </pc:sldChg>
      <pc:sldChg chg="del">
        <pc:chgData name="Rafee Shaik" userId="c40ef76d8adbd9c1" providerId="LiveId" clId="{C5CB00C2-FFFC-4802-AF15-1742E7831D6D}" dt="2020-05-21T23:40:22.786" v="0" actId="47"/>
        <pc:sldMkLst>
          <pc:docMk/>
          <pc:sldMk cId="0" sldId="294"/>
        </pc:sldMkLst>
      </pc:sldChg>
      <pc:sldChg chg="del">
        <pc:chgData name="Rafee Shaik" userId="c40ef76d8adbd9c1" providerId="LiveId" clId="{C5CB00C2-FFFC-4802-AF15-1742E7831D6D}" dt="2020-05-21T23:40:22.786" v="0" actId="47"/>
        <pc:sldMkLst>
          <pc:docMk/>
          <pc:sldMk cId="0" sldId="295"/>
        </pc:sldMkLst>
      </pc:sldChg>
      <pc:sldChg chg="del">
        <pc:chgData name="Rafee Shaik" userId="c40ef76d8adbd9c1" providerId="LiveId" clId="{C5CB00C2-FFFC-4802-AF15-1742E7831D6D}" dt="2020-05-21T23:40:22.786" v="0" actId="47"/>
        <pc:sldMkLst>
          <pc:docMk/>
          <pc:sldMk cId="0" sldId="296"/>
        </pc:sldMkLst>
      </pc:sldChg>
      <pc:sldChg chg="del">
        <pc:chgData name="Rafee Shaik" userId="c40ef76d8adbd9c1" providerId="LiveId" clId="{C5CB00C2-FFFC-4802-AF15-1742E7831D6D}" dt="2020-05-21T23:40:22.786" v="0" actId="47"/>
        <pc:sldMkLst>
          <pc:docMk/>
          <pc:sldMk cId="0" sldId="297"/>
        </pc:sldMkLst>
      </pc:sldChg>
      <pc:sldChg chg="del">
        <pc:chgData name="Rafee Shaik" userId="c40ef76d8adbd9c1" providerId="LiveId" clId="{C5CB00C2-FFFC-4802-AF15-1742E7831D6D}" dt="2020-05-21T23:40:22.786" v="0" actId="47"/>
        <pc:sldMkLst>
          <pc:docMk/>
          <pc:sldMk cId="0" sldId="29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609f3806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g609f3806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609f38072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609f380727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Darl">
  <p:cSld name="Title Slide Darl">
    <p:bg>
      <p:bgPr>
        <a:solidFill>
          <a:srgbClr val="002647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623888" y="1087244"/>
            <a:ext cx="7886700" cy="30945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Verdana"/>
              <a:buNone/>
              <a:defRPr sz="45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Title Slide Darl_1">
    <p:bg>
      <p:bgPr>
        <a:solidFill>
          <a:srgbClr val="002647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>
            <a:spLocks noGrp="1"/>
          </p:cNvSpPr>
          <p:nvPr>
            <p:ph type="title"/>
          </p:nvPr>
        </p:nvSpPr>
        <p:spPr>
          <a:xfrm>
            <a:off x="628650" y="184393"/>
            <a:ext cx="78867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628650" y="894523"/>
            <a:ext cx="7886700" cy="3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4000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Verdana"/>
              <a:buChar char="•"/>
              <a:defRPr sz="2700"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746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Verdana"/>
              <a:buChar char="•"/>
              <a:defRPr sz="2300"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355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•"/>
              <a:defRPr sz="2000"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•"/>
              <a:defRPr sz="1800"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•"/>
              <a:defRPr sz="1800"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Char char="•"/>
              <a:defRPr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Char char="•"/>
              <a:defRPr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Char char="•"/>
              <a:defRPr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Char char="•"/>
              <a:defRPr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Credits">
  <p:cSld name="End Credits">
    <p:bg>
      <p:bgPr>
        <a:solidFill>
          <a:srgbClr val="002647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/>
          <p:nvPr/>
        </p:nvSpPr>
        <p:spPr>
          <a:xfrm>
            <a:off x="0" y="4852817"/>
            <a:ext cx="91440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baseline="30000">
                <a:solidFill>
                  <a:srgbClr val="B4B5B5"/>
                </a:solidFill>
                <a:latin typeface="Arial Black"/>
                <a:ea typeface="Arial Black"/>
                <a:cs typeface="Arial Black"/>
                <a:sym typeface="Arial Black"/>
              </a:rPr>
              <a:t>© The Regents of The University of Michigan</a:t>
            </a:r>
            <a:endParaRPr sz="1100"/>
          </a:p>
        </p:txBody>
      </p:sp>
      <p:sp>
        <p:nvSpPr>
          <p:cNvPr id="17" name="Google Shape;17;p5"/>
          <p:cNvSpPr txBox="1"/>
          <p:nvPr/>
        </p:nvSpPr>
        <p:spPr>
          <a:xfrm>
            <a:off x="0" y="4548102"/>
            <a:ext cx="91440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 baseline="30000">
              <a:solidFill>
                <a:srgbClr val="B4B5B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baseline="30000">
                <a:solidFill>
                  <a:srgbClr val="B4B5B5"/>
                </a:solidFill>
                <a:latin typeface="Arial Black"/>
                <a:ea typeface="Arial Black"/>
                <a:cs typeface="Arial Black"/>
                <a:sym typeface="Arial Black"/>
              </a:rPr>
              <a:t>Except where otherwise noted, this work is licensed under CC BY-NC 4.0</a:t>
            </a:r>
            <a:endParaRPr sz="1000" b="0" i="0" u="none" strike="noStrike" cap="non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8" name="Google Shape;18;p5"/>
          <p:cNvSpPr txBox="1"/>
          <p:nvPr/>
        </p:nvSpPr>
        <p:spPr>
          <a:xfrm>
            <a:off x="4413019" y="4512049"/>
            <a:ext cx="1386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5"/>
          <p:cNvSpPr txBox="1"/>
          <p:nvPr/>
        </p:nvSpPr>
        <p:spPr>
          <a:xfrm>
            <a:off x="0" y="2146495"/>
            <a:ext cx="91440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B5B5B5"/>
                </a:solidFill>
                <a:latin typeface="Verdana"/>
                <a:ea typeface="Verdana"/>
                <a:cs typeface="Verdana"/>
                <a:sym typeface="Verdana"/>
              </a:rPr>
              <a:t>School of Information</a:t>
            </a:r>
            <a:endParaRPr sz="1100"/>
          </a:p>
        </p:txBody>
      </p:sp>
      <p:sp>
        <p:nvSpPr>
          <p:cNvPr id="20" name="Google Shape;20;p5"/>
          <p:cNvSpPr txBox="1"/>
          <p:nvPr/>
        </p:nvSpPr>
        <p:spPr>
          <a:xfrm>
            <a:off x="0" y="4855777"/>
            <a:ext cx="90390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aseline="30000">
                <a:solidFill>
                  <a:srgbClr val="B4B5B5"/>
                </a:solidFill>
                <a:latin typeface="Arial Black"/>
                <a:ea typeface="Arial Black"/>
                <a:cs typeface="Arial Black"/>
                <a:sym typeface="Arial Black"/>
              </a:rPr>
              <a:t>© Faculty Presenter</a:t>
            </a:r>
            <a:endParaRPr sz="1100"/>
          </a:p>
        </p:txBody>
      </p:sp>
      <p:sp>
        <p:nvSpPr>
          <p:cNvPr id="21" name="Google Shape;21;p5"/>
          <p:cNvSpPr txBox="1"/>
          <p:nvPr/>
        </p:nvSpPr>
        <p:spPr>
          <a:xfrm>
            <a:off x="485775" y="2952097"/>
            <a:ext cx="68274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Credits: (List any)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F</a:t>
            </a:r>
            <a:endParaRPr sz="1100"/>
          </a:p>
        </p:txBody>
      </p:sp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9583" y="507565"/>
            <a:ext cx="4762500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/>
        </p:nvSpPr>
        <p:spPr>
          <a:xfrm>
            <a:off x="0" y="4852817"/>
            <a:ext cx="91440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aseline="30000">
                <a:solidFill>
                  <a:srgbClr val="B4B5B5"/>
                </a:solidFill>
                <a:latin typeface="Arial Black"/>
                <a:ea typeface="Arial Black"/>
                <a:cs typeface="Arial Black"/>
                <a:sym typeface="Arial Black"/>
              </a:rPr>
              <a:t>© The Regents of The University of Michigan</a:t>
            </a:r>
            <a:endParaRPr sz="1100"/>
          </a:p>
        </p:txBody>
      </p:sp>
      <p:sp>
        <p:nvSpPr>
          <p:cNvPr id="24" name="Google Shape;24;p5"/>
          <p:cNvSpPr txBox="1"/>
          <p:nvPr/>
        </p:nvSpPr>
        <p:spPr>
          <a:xfrm>
            <a:off x="0" y="4548102"/>
            <a:ext cx="91440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aseline="30000">
              <a:solidFill>
                <a:srgbClr val="B4B5B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aseline="30000">
                <a:solidFill>
                  <a:srgbClr val="B4B5B5"/>
                </a:solidFill>
                <a:latin typeface="Arial Black"/>
                <a:ea typeface="Arial Black"/>
                <a:cs typeface="Arial Black"/>
                <a:sym typeface="Arial Black"/>
              </a:rPr>
              <a:t>Except where otherwise noted, this work is licensed under CC BY-NC 4.0</a:t>
            </a:r>
            <a:endParaRPr sz="1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5" name="Google Shape;25;p5"/>
          <p:cNvSpPr txBox="1"/>
          <p:nvPr/>
        </p:nvSpPr>
        <p:spPr>
          <a:xfrm>
            <a:off x="4413019" y="4512049"/>
            <a:ext cx="1386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5"/>
          <p:cNvSpPr txBox="1"/>
          <p:nvPr/>
        </p:nvSpPr>
        <p:spPr>
          <a:xfrm>
            <a:off x="0" y="4855777"/>
            <a:ext cx="90390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aseline="30000">
                <a:solidFill>
                  <a:srgbClr val="B4B5B5"/>
                </a:solidFill>
                <a:latin typeface="Arial Black"/>
                <a:ea typeface="Arial Black"/>
                <a:cs typeface="Arial Black"/>
                <a:sym typeface="Arial Black"/>
              </a:rPr>
              <a:t>© Faculty Presenter</a:t>
            </a:r>
            <a:endParaRPr sz="1100"/>
          </a:p>
        </p:txBody>
      </p:sp>
      <p:sp>
        <p:nvSpPr>
          <p:cNvPr id="27" name="Google Shape;27;p5"/>
          <p:cNvSpPr txBox="1"/>
          <p:nvPr/>
        </p:nvSpPr>
        <p:spPr>
          <a:xfrm>
            <a:off x="485775" y="2952097"/>
            <a:ext cx="68274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Credits: (List any)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F</a:t>
            </a:r>
            <a:endParaRPr sz="1100"/>
          </a:p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9583" y="507565"/>
            <a:ext cx="4762500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0" y="1664208"/>
            <a:ext cx="9144000" cy="5304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  <a:defRPr sz="3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19228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628650" y="223665"/>
            <a:ext cx="78867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Verdana"/>
              <a:buNone/>
              <a:defRPr sz="33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Verdana"/>
              <a:buNone/>
              <a:defRPr sz="1400">
                <a:latin typeface="Verdana"/>
                <a:ea typeface="Verdana"/>
                <a:cs typeface="Verdana"/>
                <a:sym typeface="Verdan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Verdana"/>
              <a:buNone/>
              <a:defRPr sz="1400">
                <a:latin typeface="Verdana"/>
                <a:ea typeface="Verdana"/>
                <a:cs typeface="Verdana"/>
                <a:sym typeface="Verdan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Verdana"/>
              <a:buNone/>
              <a:defRPr sz="1400">
                <a:latin typeface="Verdana"/>
                <a:ea typeface="Verdana"/>
                <a:cs typeface="Verdana"/>
                <a:sym typeface="Verdan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Verdana"/>
              <a:buNone/>
              <a:defRPr sz="1400">
                <a:latin typeface="Verdana"/>
                <a:ea typeface="Verdana"/>
                <a:cs typeface="Verdana"/>
                <a:sym typeface="Verdan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Verdana"/>
              <a:buNone/>
              <a:defRPr sz="1400">
                <a:latin typeface="Verdana"/>
                <a:ea typeface="Verdana"/>
                <a:cs typeface="Verdana"/>
                <a:sym typeface="Verdan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Verdana"/>
              <a:buNone/>
              <a:defRPr sz="1400">
                <a:latin typeface="Verdana"/>
                <a:ea typeface="Verdana"/>
                <a:cs typeface="Verdana"/>
                <a:sym typeface="Verdan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Verdana"/>
              <a:buNone/>
              <a:defRPr sz="1400">
                <a:latin typeface="Verdana"/>
                <a:ea typeface="Verdana"/>
                <a:cs typeface="Verdana"/>
                <a:sym typeface="Verdan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Verdana"/>
              <a:buNone/>
              <a:defRPr sz="1400"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628650" y="919976"/>
            <a:ext cx="7886700" cy="3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Char char="•"/>
              <a:defRPr sz="21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•"/>
              <a:defRPr sz="18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Char char="•"/>
              <a:defRPr sz="15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Char char="•"/>
              <a:defRPr sz="1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Char char="•"/>
              <a:defRPr sz="1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Char char="•"/>
              <a:defRPr sz="1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Char char="•"/>
              <a:defRPr sz="1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Char char="•"/>
              <a:defRPr sz="1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Char char="•"/>
              <a:defRPr sz="140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628650" y="483126"/>
            <a:ext cx="7886700" cy="1938606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SIADS 591-592 Milestone 1 Project</a:t>
            </a:r>
            <a:endParaRPr sz="4000" dirty="0"/>
          </a:p>
        </p:txBody>
      </p:sp>
      <p:sp>
        <p:nvSpPr>
          <p:cNvPr id="3" name="Google Shape;34;p6">
            <a:extLst>
              <a:ext uri="{FF2B5EF4-FFF2-40B4-BE49-F238E27FC236}">
                <a16:creationId xmlns:a16="http://schemas.microsoft.com/office/drawing/2014/main" id="{CB7FCA22-B17C-4851-AD70-1454ADD5C000}"/>
              </a:ext>
            </a:extLst>
          </p:cNvPr>
          <p:cNvSpPr txBox="1">
            <a:spLocks/>
          </p:cNvSpPr>
          <p:nvPr/>
        </p:nvSpPr>
        <p:spPr>
          <a:xfrm>
            <a:off x="1112043" y="2207981"/>
            <a:ext cx="6762750" cy="1676669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Verdana"/>
              <a:buNone/>
              <a:defRPr sz="45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Verdana"/>
              <a:buNone/>
              <a:defRPr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Verdana"/>
              <a:buNone/>
              <a:defRPr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Verdana"/>
              <a:buNone/>
              <a:defRPr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Verdana"/>
              <a:buNone/>
              <a:defRPr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Verdana"/>
              <a:buNone/>
              <a:defRPr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Verdana"/>
              <a:buNone/>
              <a:defRPr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Verdana"/>
              <a:buNone/>
              <a:defRPr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Verdana"/>
              <a:buNone/>
              <a:defRPr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r>
              <a:rPr lang="en-US" sz="2400" dirty="0"/>
              <a:t>Greenhouse Gas Emissions from Upstream and Midstream US Oil and Gas Operations</a:t>
            </a:r>
          </a:p>
        </p:txBody>
      </p:sp>
      <p:sp>
        <p:nvSpPr>
          <p:cNvPr id="6" name="Google Shape;34;p6">
            <a:extLst>
              <a:ext uri="{FF2B5EF4-FFF2-40B4-BE49-F238E27FC236}">
                <a16:creationId xmlns:a16="http://schemas.microsoft.com/office/drawing/2014/main" id="{652F792F-3A91-4BE6-B538-2FF4C2E1E088}"/>
              </a:ext>
            </a:extLst>
          </p:cNvPr>
          <p:cNvSpPr txBox="1">
            <a:spLocks/>
          </p:cNvSpPr>
          <p:nvPr/>
        </p:nvSpPr>
        <p:spPr>
          <a:xfrm>
            <a:off x="4493418" y="4146587"/>
            <a:ext cx="3574257" cy="838334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Verdana"/>
              <a:buNone/>
              <a:defRPr sz="45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Verdana"/>
              <a:buNone/>
              <a:defRPr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Verdana"/>
              <a:buNone/>
              <a:defRPr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Verdana"/>
              <a:buNone/>
              <a:defRPr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Verdana"/>
              <a:buNone/>
              <a:defRPr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Verdana"/>
              <a:buNone/>
              <a:defRPr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Verdana"/>
              <a:buNone/>
              <a:defRPr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Verdana"/>
              <a:buNone/>
              <a:defRPr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Verdana"/>
              <a:buNone/>
              <a:defRPr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r>
              <a:rPr lang="en-US" sz="1400" dirty="0"/>
              <a:t>By Rafee Shaik and Greg Myers</a:t>
            </a:r>
          </a:p>
          <a:p>
            <a:r>
              <a:rPr lang="en-US" sz="1400" dirty="0"/>
              <a:t>April-May 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B23A3-8BD8-43FF-9914-E1F32BF71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465643"/>
            <a:ext cx="7886700" cy="562500"/>
          </a:xfrm>
        </p:spPr>
        <p:txBody>
          <a:bodyPr/>
          <a:lstStyle/>
          <a:p>
            <a:r>
              <a:rPr lang="en-US" sz="1800" b="1" dirty="0"/>
              <a:t>A linear regression analysis between emission quantity and production volumes</a:t>
            </a:r>
            <a:br>
              <a:rPr lang="en-US" sz="1400" b="1" dirty="0"/>
            </a:br>
            <a:br>
              <a:rPr lang="en-US" sz="1400" b="1" dirty="0"/>
            </a:b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FD380E-42F5-4B8E-9C81-8532E0C1276F}"/>
              </a:ext>
            </a:extLst>
          </p:cNvPr>
          <p:cNvSpPr txBox="1"/>
          <p:nvPr/>
        </p:nvSpPr>
        <p:spPr>
          <a:xfrm>
            <a:off x="479739" y="896813"/>
            <a:ext cx="7921311" cy="4085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We will use linear regression model to estimate 2019 emissions from 2019 Oil and Gas production volumes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Since we have only 8 datapoints to run the linear regression we are going to use all datapoints to train the model.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Correlation between hydrocarbon production and emission from different sectors:</a:t>
            </a:r>
          </a:p>
          <a:p>
            <a:endParaRPr lang="en-US" dirty="0"/>
          </a:p>
          <a:p>
            <a:pPr lvl="4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05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Product: Combined Production , Sector: Combined Emission , </a:t>
            </a:r>
            <a:r>
              <a:rPr lang="en-US" altLang="en-US" sz="1050" dirty="0" err="1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r-value</a:t>
            </a:r>
            <a:r>
              <a:rPr lang="en-US" altLang="en-US" sz="105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0.8188805549463553</a:t>
            </a:r>
          </a:p>
          <a:p>
            <a:pPr lvl="4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05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Product: Combined Production , Sector: Midstream Emission , </a:t>
            </a:r>
            <a:r>
              <a:rPr lang="en-US" altLang="en-US" sz="1050" dirty="0" err="1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r-value</a:t>
            </a:r>
            <a:r>
              <a:rPr lang="en-US" altLang="en-US" sz="105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0.7307647590768765</a:t>
            </a:r>
          </a:p>
          <a:p>
            <a:pPr lvl="4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05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Product: Combined Production , Sector: Upstream Emission , </a:t>
            </a:r>
            <a:r>
              <a:rPr lang="en-US" altLang="en-US" sz="1050" dirty="0" err="1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r-value</a:t>
            </a:r>
            <a:r>
              <a:rPr lang="en-US" altLang="en-US" sz="105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0.5836843921994618</a:t>
            </a:r>
          </a:p>
          <a:p>
            <a:pPr lvl="4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05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Product: Crude Production , Sector: Combined Emission , </a:t>
            </a:r>
            <a:r>
              <a:rPr lang="en-US" altLang="en-US" sz="1050" dirty="0" err="1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r-value</a:t>
            </a:r>
            <a:r>
              <a:rPr lang="en-US" altLang="en-US" sz="105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0.7618953778846275</a:t>
            </a:r>
          </a:p>
          <a:p>
            <a:pPr lvl="4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05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Product: Crude Production , Sector: Midstream Emission , </a:t>
            </a:r>
            <a:r>
              <a:rPr lang="en-US" altLang="en-US" sz="1050" dirty="0" err="1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r-value</a:t>
            </a:r>
            <a:r>
              <a:rPr lang="en-US" altLang="en-US" sz="105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0.672315930334268</a:t>
            </a:r>
          </a:p>
          <a:p>
            <a:pPr lvl="4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05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Product: Crude Production , Sector: Upstream Emission , </a:t>
            </a:r>
            <a:r>
              <a:rPr lang="en-US" altLang="en-US" sz="1050" dirty="0" err="1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r-value</a:t>
            </a:r>
            <a:r>
              <a:rPr lang="en-US" altLang="en-US" sz="105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0.5850816693652079</a:t>
            </a:r>
          </a:p>
          <a:p>
            <a:pPr lvl="4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050" b="1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en-US" altLang="en-US" sz="1050" b="1" dirty="0">
                <a:highlight>
                  <a:srgbClr val="FF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Product: Natural Gas Production , Sector: Combined Emission , </a:t>
            </a:r>
            <a:r>
              <a:rPr lang="en-US" altLang="en-US" sz="1050" b="1" dirty="0" err="1">
                <a:highlight>
                  <a:srgbClr val="FF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r-value</a:t>
            </a:r>
            <a:r>
              <a:rPr lang="en-US" altLang="en-US" sz="1050" b="1" dirty="0">
                <a:highlight>
                  <a:srgbClr val="FF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0.8698936221820065</a:t>
            </a:r>
          </a:p>
          <a:p>
            <a:pPr lvl="4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05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Product: Natural Gas Production , Sector: Midstream Emission , </a:t>
            </a:r>
            <a:r>
              <a:rPr lang="en-US" altLang="en-US" sz="1050" dirty="0" err="1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r-value</a:t>
            </a:r>
            <a:r>
              <a:rPr lang="en-US" altLang="en-US" sz="105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0.7874234776407911</a:t>
            </a:r>
          </a:p>
          <a:p>
            <a:pPr lvl="4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05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Product: Natural Gas Production , Sector: Upstream Emission , </a:t>
            </a:r>
            <a:r>
              <a:rPr lang="en-US" altLang="en-US" sz="1050" dirty="0" err="1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r-value</a:t>
            </a:r>
            <a:r>
              <a:rPr lang="en-US" altLang="en-US" sz="1050" dirty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 0.558452009547544</a:t>
            </a:r>
            <a:r>
              <a:rPr lang="en-US" altLang="en-US" sz="105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  <a:p>
            <a:pPr lvl="4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1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Highest correlation was observed between ‘Natural Gas Production’ and ‘Combined Emissions’(Upstream and Midstream).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So we will use ‘Natural Gas Production’ as our independent variable to predict the GHG Emission quantity for the year 2019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6039DB-8FF9-4A7D-A37E-E08FB972919A}"/>
              </a:ext>
            </a:extLst>
          </p:cNvPr>
          <p:cNvSpPr txBox="1"/>
          <p:nvPr/>
        </p:nvSpPr>
        <p:spPr>
          <a:xfrm>
            <a:off x="2174005" y="475118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255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16870-0156-43BC-AC91-6AE763144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/>
              <a:t>2019 Emission prediction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771298-30D3-470D-9239-9EB2BD1A9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756513"/>
            <a:ext cx="7886700" cy="336967"/>
          </a:xfrm>
        </p:spPr>
        <p:txBody>
          <a:bodyPr/>
          <a:lstStyle/>
          <a:p>
            <a:pPr marL="57150" indent="0">
              <a:buNone/>
            </a:pPr>
            <a:r>
              <a:rPr lang="en-US" sz="1000" dirty="0"/>
              <a:t>2019 Predicted GHG Emissions are : </a:t>
            </a:r>
            <a:r>
              <a:rPr lang="en-US" altLang="en-US" sz="10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337.65 million metric tons </a:t>
            </a:r>
            <a:r>
              <a:rPr lang="en-US" altLang="en-US" sz="1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Courier New" panose="02070309020205020404" pitchFamily="49" charset="0"/>
              </a:rPr>
              <a:t>of CO2 equivalent</a:t>
            </a:r>
            <a:endParaRPr lang="en-US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AE2F19-F80C-4311-8248-8F4A3E695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31490"/>
            <a:ext cx="7160342" cy="356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51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628650" y="184393"/>
            <a:ext cx="7886700" cy="562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Overview</a:t>
            </a:r>
            <a:endParaRPr dirty="0"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628650" y="894523"/>
            <a:ext cx="7886700" cy="3549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>
              <a:buChar char="●"/>
            </a:pPr>
            <a:r>
              <a:rPr lang="en-US" sz="1400" dirty="0"/>
              <a:t>The purpose of this project is to examine established Greenhouse Gas (GHG) Emissions data and determine if there is a correlation between accelerated hydrocarbon (Crude oil and Natural gas) production through horizontal drilling and hydraulic fracturing in the most recent decade and GHG emissions rates. </a:t>
            </a:r>
          </a:p>
          <a:p>
            <a:pPr lvl="0">
              <a:buChar char="●"/>
            </a:pPr>
            <a:r>
              <a:rPr lang="en-US" sz="1400" dirty="0"/>
              <a:t>If a correlation is found, additional analysis may be able to reveal the causal source. The project will focus on three GHGs, Carbon-Dioxide (CO2), Methane (CH4), and Nitrous-Oxide (N2O).</a:t>
            </a:r>
            <a:endParaRPr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0FF00-D9D9-4591-A2F1-3665E4D5D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 b="1" dirty="0"/>
              <a:t>Fig-1: Trend line of total GHG emissions from US Oil and Gas Companies between 2011 and 2018.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269223-4221-4EB2-A7B6-7E56EF554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746893"/>
            <a:ext cx="6098381" cy="39203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BFCEE2-EBF8-4DE5-A5E0-808E56A8AB74}"/>
              </a:ext>
            </a:extLst>
          </p:cNvPr>
          <p:cNvSpPr txBox="1"/>
          <p:nvPr/>
        </p:nvSpPr>
        <p:spPr>
          <a:xfrm>
            <a:off x="6280279" y="1563754"/>
            <a:ext cx="24950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Fig-1 shows the upwards trend in GHG Emissions from Oil &amp; Gas upstream and midstream systems</a:t>
            </a:r>
          </a:p>
        </p:txBody>
      </p:sp>
    </p:spTree>
    <p:extLst>
      <p:ext uri="{BB962C8B-B14F-4D97-AF65-F5344CB8AC3E}">
        <p14:creationId xmlns:p14="http://schemas.microsoft.com/office/powerpoint/2010/main" val="1986560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B22F6-8BFA-45C4-AB29-EF182B07A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20347"/>
            <a:ext cx="7886700" cy="562500"/>
          </a:xfrm>
        </p:spPr>
        <p:txBody>
          <a:bodyPr/>
          <a:lstStyle/>
          <a:p>
            <a:r>
              <a:rPr lang="en-US" sz="1400" b="1" dirty="0"/>
              <a:t>A summary table showing GHG Emissions from the top US Oil and Gas Producers between 2011 and 2018</a:t>
            </a:r>
            <a:br>
              <a:rPr lang="en-US" sz="1400" b="1" dirty="0"/>
            </a:b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E794D7-F538-456F-B32C-B6B962CA9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882847"/>
            <a:ext cx="7615698" cy="393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42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979A3-4F23-4F22-A724-49CAB492A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6" y="302751"/>
            <a:ext cx="7886700" cy="417424"/>
          </a:xfrm>
        </p:spPr>
        <p:txBody>
          <a:bodyPr/>
          <a:lstStyle/>
          <a:p>
            <a:r>
              <a:rPr lang="en-US" sz="1600" b="1" dirty="0"/>
              <a:t>An Interactive chart - Emission trends between 2009 and 2018 from the top US emitters</a:t>
            </a:r>
            <a:br>
              <a:rPr lang="en-US" sz="1600" b="1" dirty="0"/>
            </a:b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CEAFC1-CA3E-42FD-AA94-2A4BB546B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87" y="700088"/>
            <a:ext cx="8645612" cy="4443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E0989C-EE09-4873-8288-BB4A14A008CB}"/>
              </a:ext>
            </a:extLst>
          </p:cNvPr>
          <p:cNvSpPr txBox="1"/>
          <p:nvPr/>
        </p:nvSpPr>
        <p:spPr>
          <a:xfrm>
            <a:off x="6886576" y="3654708"/>
            <a:ext cx="22574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Observations from the visualization:</a:t>
            </a:r>
          </a:p>
          <a:p>
            <a:r>
              <a:rPr lang="en-US" sz="800" dirty="0"/>
              <a:t>From the chart you can visualize how GHG emissions from top US emitters changed in last 8 years. </a:t>
            </a:r>
          </a:p>
          <a:p>
            <a:endParaRPr lang="en-US" sz="800" dirty="0"/>
          </a:p>
          <a:p>
            <a:r>
              <a:rPr lang="en-US" sz="800" b="1" dirty="0">
                <a:solidFill>
                  <a:srgbClr val="FF0000"/>
                </a:solidFill>
              </a:rPr>
              <a:t>ConocoPhillips</a:t>
            </a:r>
            <a:r>
              <a:rPr lang="en-US" sz="800" dirty="0"/>
              <a:t> emissions are trending down between 2011 and 2018 while</a:t>
            </a:r>
            <a:r>
              <a:rPr lang="en-US" sz="800" b="1" dirty="0"/>
              <a:t> </a:t>
            </a:r>
            <a:r>
              <a:rPr lang="en-US" sz="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Energy Transfer Partners</a:t>
            </a:r>
            <a:r>
              <a:rPr lang="en-US" sz="800" dirty="0"/>
              <a:t> emissions trending up.</a:t>
            </a:r>
          </a:p>
          <a:p>
            <a:br>
              <a:rPr lang="en-US" sz="800" dirty="0"/>
            </a:b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890074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4A87D-F540-46D3-9849-9F80A6924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00" y="362987"/>
            <a:ext cx="7886700" cy="562500"/>
          </a:xfrm>
        </p:spPr>
        <p:txBody>
          <a:bodyPr/>
          <a:lstStyle/>
          <a:p>
            <a:r>
              <a:rPr lang="en-US" sz="1300" b="1" dirty="0"/>
              <a:t>Study of emission from various companies’ individual sectors and GHG gas type</a:t>
            </a:r>
            <a:br>
              <a:rPr lang="en-US" sz="1200" b="1" dirty="0"/>
            </a:br>
            <a:br>
              <a:rPr lang="en-US" sz="1200" b="1" dirty="0"/>
            </a:br>
            <a:r>
              <a:rPr lang="en-US" sz="1200" dirty="0"/>
              <a:t>Use below interactive chart to drilldown into individual sectors and GHG gas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6C17D6-3609-4578-8A5A-B7CFA0A9E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51" y="1072270"/>
            <a:ext cx="4169249" cy="22185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7369F-0C6C-43B4-8CF5-AF34466EB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700" y="1080793"/>
            <a:ext cx="4230300" cy="22185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D12C28-4903-4C55-A88A-27524D3EC0B9}"/>
              </a:ext>
            </a:extLst>
          </p:cNvPr>
          <p:cNvSpPr txBox="1"/>
          <p:nvPr/>
        </p:nvSpPr>
        <p:spPr>
          <a:xfrm>
            <a:off x="573000" y="3358728"/>
            <a:ext cx="75452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</a:rPr>
              <a:t>Observations: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We used this interactive chart to study the Upstream and Midstream CO2 emissions from the top 5 emitters.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 chart show Midstream emissions are higher when compared to Upstream operations of the same companies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Upstream emissions were down between 2015 and 2017 due to the Crude oil market downturn but started picking up since 2016.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Oil market downturn doesn’t seem to impact emissions from midstream operations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E8EDFD-E290-40F2-9828-C0A30B5498A6}"/>
              </a:ext>
            </a:extLst>
          </p:cNvPr>
          <p:cNvCxnSpPr/>
          <p:nvPr/>
        </p:nvCxnSpPr>
        <p:spPr>
          <a:xfrm>
            <a:off x="4632516" y="1072270"/>
            <a:ext cx="0" cy="222708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8FB32B6-DEE5-490E-BC2A-797A73B445CF}"/>
              </a:ext>
            </a:extLst>
          </p:cNvPr>
          <p:cNvSpPr txBox="1"/>
          <p:nvPr/>
        </p:nvSpPr>
        <p:spPr>
          <a:xfrm>
            <a:off x="645459" y="925487"/>
            <a:ext cx="3758449" cy="318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Emissions from Midstream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C474E6-5624-48CE-82CB-3216BC8C11BF}"/>
              </a:ext>
            </a:extLst>
          </p:cNvPr>
          <p:cNvSpPr txBox="1"/>
          <p:nvPr/>
        </p:nvSpPr>
        <p:spPr>
          <a:xfrm>
            <a:off x="5149625" y="856372"/>
            <a:ext cx="3758449" cy="318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Emissions from </a:t>
            </a:r>
            <a:r>
              <a:rPr lang="en-US" dirty="0" err="1"/>
              <a:t>Upsteam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219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DED4B-822D-4D34-927A-2A36B9573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 b="1" dirty="0"/>
              <a:t>Emissions by Sector, GHG Gas type, and Number of companies operating in each sector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838E82-DED5-4761-9C18-8B365AB51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98" y="695277"/>
            <a:ext cx="6872287" cy="44307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72DFA-4395-4F34-A0F4-C9571C89505B}"/>
              </a:ext>
            </a:extLst>
          </p:cNvPr>
          <p:cNvSpPr txBox="1"/>
          <p:nvPr/>
        </p:nvSpPr>
        <p:spPr>
          <a:xfrm>
            <a:off x="6128416" y="2571750"/>
            <a:ext cx="238693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1"/>
                </a:solidFill>
              </a:rPr>
              <a:t>Observations:</a:t>
            </a:r>
          </a:p>
          <a:p>
            <a:pPr marL="342900" indent="-342900">
              <a:buAutoNum type="arabicPeriod"/>
            </a:pPr>
            <a:r>
              <a:rPr lang="en-US" sz="1000" dirty="0"/>
              <a:t>Overall, emissions are on the rise from Oil &amp; Gas Operations</a:t>
            </a:r>
          </a:p>
          <a:p>
            <a:pPr marL="342900" indent="-342900">
              <a:buAutoNum type="arabicPeriod"/>
            </a:pPr>
            <a:r>
              <a:rPr lang="en-US" sz="1000" dirty="0"/>
              <a:t>There seems to be a jump in emissions from midstream operations</a:t>
            </a:r>
          </a:p>
          <a:p>
            <a:pPr marL="342900" indent="-342900">
              <a:buAutoNum type="arabicPeriod"/>
            </a:pPr>
            <a:r>
              <a:rPr lang="en-US" sz="1000" dirty="0"/>
              <a:t>N2O emissions are negligible from </a:t>
            </a:r>
            <a:r>
              <a:rPr lang="en-US" sz="1000" dirty="0" err="1"/>
              <a:t>Oil&amp;Gas</a:t>
            </a:r>
            <a:r>
              <a:rPr lang="en-US" sz="1000" dirty="0"/>
              <a:t> industry</a:t>
            </a:r>
          </a:p>
          <a:p>
            <a:pPr marL="342900" indent="-342900">
              <a:buAutoNum type="arabicPeriod"/>
            </a:pPr>
            <a:r>
              <a:rPr lang="en-US" sz="1000" dirty="0"/>
              <a:t>There seems to be an impact on midstream operators in 2015 energy sector downturn, but there is no impact on number of upstream operators</a:t>
            </a:r>
          </a:p>
        </p:txBody>
      </p:sp>
    </p:spTree>
    <p:extLst>
      <p:ext uri="{BB962C8B-B14F-4D97-AF65-F5344CB8AC3E}">
        <p14:creationId xmlns:p14="http://schemas.microsoft.com/office/powerpoint/2010/main" val="14898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A2E91-C6D9-4D49-8BE1-22E526850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056" y="191805"/>
            <a:ext cx="7886700" cy="532965"/>
          </a:xfrm>
        </p:spPr>
        <p:txBody>
          <a:bodyPr/>
          <a:lstStyle/>
          <a:p>
            <a:r>
              <a:rPr lang="en-US" sz="1400" b="1" dirty="0"/>
              <a:t>Comparison of Emissions from Upstream and Midstream Sectors VS Crude Oil and Natural Gas Production</a:t>
            </a:r>
            <a:br>
              <a:rPr lang="en-US" sz="1400" b="1" dirty="0"/>
            </a:b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E19FA6-5C85-4405-9AAF-35E9CF4C7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" y="803351"/>
            <a:ext cx="8017139" cy="390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4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00515-7C81-4656-ABCC-14335D35B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270118"/>
            <a:ext cx="7886700" cy="562500"/>
          </a:xfrm>
        </p:spPr>
        <p:txBody>
          <a:bodyPr/>
          <a:lstStyle/>
          <a:p>
            <a:r>
              <a:rPr lang="en-US" sz="1400" b="1" dirty="0"/>
              <a:t>A histogram to identify the common emission quantity range from US Oil &amp; Gas companies</a:t>
            </a:r>
            <a:br>
              <a:rPr lang="en-US" sz="1400" b="1" dirty="0"/>
            </a:b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0BA300-364F-4F7E-9FE1-6AF25C9EC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" y="674405"/>
            <a:ext cx="7484370" cy="43833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2BD87C-4962-4B84-85A8-ECD18E93385C}"/>
              </a:ext>
            </a:extLst>
          </p:cNvPr>
          <p:cNvSpPr txBox="1"/>
          <p:nvPr/>
        </p:nvSpPr>
        <p:spPr>
          <a:xfrm>
            <a:off x="7677251" y="1571601"/>
            <a:ext cx="120865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1"/>
                </a:solidFill>
              </a:rPr>
              <a:t>Observations:</a:t>
            </a:r>
          </a:p>
          <a:p>
            <a:r>
              <a:rPr lang="en-US" sz="1100" dirty="0"/>
              <a:t>Most of the Oil and Gas companies emit less then 500K metric tons of GHG gases.</a:t>
            </a:r>
          </a:p>
          <a:p>
            <a:endParaRPr lang="en-US" sz="1100" dirty="0"/>
          </a:p>
          <a:p>
            <a:r>
              <a:rPr lang="en-US" sz="1100" dirty="0"/>
              <a:t>There are very few companies producing over 5 million tons of GHG gases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10330681"/>
      </p:ext>
    </p:extLst>
  </p:cSld>
  <p:clrMapOvr>
    <a:masterClrMapping/>
  </p:clrMapOvr>
</p:sld>
</file>

<file path=ppt/theme/theme1.xml><?xml version="1.0" encoding="utf-8"?>
<a:theme xmlns:a="http://schemas.openxmlformats.org/drawingml/2006/main" name="verdana-degrees1">
  <a:themeElements>
    <a:clrScheme name="verdana-degrees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69A5"/>
      </a:accent1>
      <a:accent2>
        <a:srgbClr val="DF6429"/>
      </a:accent2>
      <a:accent3>
        <a:srgbClr val="A5A5A5"/>
      </a:accent3>
      <a:accent4>
        <a:srgbClr val="FFC000"/>
      </a:accent4>
      <a:accent5>
        <a:srgbClr val="00AA9F"/>
      </a:accent5>
      <a:accent6>
        <a:srgbClr val="A9A525"/>
      </a:accent6>
      <a:hlink>
        <a:srgbClr val="0563DD"/>
      </a:hlink>
      <a:folHlink>
        <a:srgbClr val="954F9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1164</TotalTime>
  <Words>719</Words>
  <Application>Microsoft Office PowerPoint</Application>
  <PresentationFormat>On-screen Show (16:9)</PresentationFormat>
  <Paragraphs>55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Verdana</vt:lpstr>
      <vt:lpstr>Arial Black</vt:lpstr>
      <vt:lpstr>Consolas</vt:lpstr>
      <vt:lpstr>Arial</vt:lpstr>
      <vt:lpstr>Wingdings</vt:lpstr>
      <vt:lpstr>Calibri</vt:lpstr>
      <vt:lpstr>verdana-degrees1</vt:lpstr>
      <vt:lpstr>SIADS 591-592 Milestone 1 Project</vt:lpstr>
      <vt:lpstr>Project Overview</vt:lpstr>
      <vt:lpstr>Fig-1: Trend line of total GHG emissions from US Oil and Gas Companies between 2011 and 2018.</vt:lpstr>
      <vt:lpstr>A summary table showing GHG Emissions from the top US Oil and Gas Producers between 2011 and 2018 </vt:lpstr>
      <vt:lpstr>An Interactive chart - Emission trends between 2009 and 2018 from the top US emitters </vt:lpstr>
      <vt:lpstr>Study of emission from various companies’ individual sectors and GHG gas type  Use below interactive chart to drilldown into individual sectors and GHG gas types</vt:lpstr>
      <vt:lpstr>Emissions by Sector, GHG Gas type, and Number of companies operating in each sector</vt:lpstr>
      <vt:lpstr>Comparison of Emissions from Upstream and Midstream Sectors VS Crude Oil and Natural Gas Production </vt:lpstr>
      <vt:lpstr>A histogram to identify the common emission quantity range from US Oil &amp; Gas companies </vt:lpstr>
      <vt:lpstr>A linear regression analysis between emission quantity and production volumes  </vt:lpstr>
      <vt:lpstr>2019 Emission prediction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SIADS 515 Week 1:  The Linux Command-Line Interface</dc:title>
  <dc:subject>Efficient Data Processing</dc:subject>
  <dc:creator>Chris Teplovs</dc:creator>
  <cp:keywords/>
  <dc:description/>
  <cp:lastModifiedBy>Rafee Shaik</cp:lastModifiedBy>
  <cp:revision>4</cp:revision>
  <dcterms:modified xsi:type="dcterms:W3CDTF">2020-05-22T16:47:17Z</dcterms:modified>
  <cp:category/>
</cp:coreProperties>
</file>